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13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activeX/activeX11.xml" ContentType="application/vnd.ms-office.activeX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activeX/activeX8.xml" ContentType="application/vnd.ms-office.activeX+xml"/>
  <Override PartName="/ppt/activeX/activeX9.xml" ContentType="application/vnd.ms-office.activeX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activeX/activeX5.xml" ContentType="application/vnd.ms-office.activeX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activeX/activeX3.xml" ContentType="application/vnd.ms-office.activeX+xml"/>
  <Override PartName="/ppt/activeX/activeX14.xml" ContentType="application/vnd.ms-office.activeX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activeX/activeX1.xml" ContentType="application/vnd.ms-office.activeX+xml"/>
  <Override PartName="/ppt/activeX/activeX12.xml" ContentType="application/vnd.ms-office.activeX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activeX/activeX10.xml" ContentType="application/vnd.ms-office.activeX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activeX/activeX1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10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11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12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13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14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2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3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4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5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6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7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8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9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4377E1E-4553-4662-91E4-7C38782A1D77}" type="datetimeFigureOut">
              <a:rPr lang="en-US" smtClean="0"/>
              <a:t>6/15/2010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B64F578-F303-4940-8312-729ED39458A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pu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6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7.xml"/><Relationship Id="rId1" Type="http://schemas.openxmlformats.org/officeDocument/2006/relationships/vmlDrawing" Target="../drawings/vmlDrawing7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8.xml"/><Relationship Id="rId1" Type="http://schemas.openxmlformats.org/officeDocument/2006/relationships/vmlDrawing" Target="../drawings/vmlDrawing8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9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0.xml"/><Relationship Id="rId1" Type="http://schemas.openxmlformats.org/officeDocument/2006/relationships/vmlDrawing" Target="../drawings/vmlDrawing10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1.xml"/><Relationship Id="rId1" Type="http://schemas.openxmlformats.org/officeDocument/2006/relationships/vmlDrawing" Target="../drawings/vmlDrawing11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2.xml"/><Relationship Id="rId1" Type="http://schemas.openxmlformats.org/officeDocument/2006/relationships/vmlDrawing" Target="../drawings/vmlDrawing12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3.xml"/><Relationship Id="rId1" Type="http://schemas.openxmlformats.org/officeDocument/2006/relationships/vmlDrawing" Target="../drawings/vmlDrawing13.v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4.xml"/><Relationship Id="rId1" Type="http://schemas.openxmlformats.org/officeDocument/2006/relationships/vmlDrawing" Target="../drawings/vmlDrawing14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Multimedia/Hypermedia </a:t>
            </a:r>
          </a:p>
          <a:p>
            <a:r>
              <a:rPr lang="en-US" dirty="0" smtClean="0"/>
              <a:t>EDU 564</a:t>
            </a:r>
          </a:p>
          <a:p>
            <a:r>
              <a:rPr lang="en-US" dirty="0" smtClean="0"/>
              <a:t>Nichole Drexler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Multimedia Slideshow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95400"/>
            <a:ext cx="71628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err="1" smtClean="0"/>
              <a:t>Tagul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2290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14400"/>
            <a:ext cx="7391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err="1" smtClean="0"/>
              <a:t>Voicethread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5362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7010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err="1" smtClean="0"/>
              <a:t>Smilebox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7410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72390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Huge Labs – Photo Album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9458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7315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Huge Labs – Trading Cards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1506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Vidinotes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63246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72390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Huge Labs – Badge Maker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3554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518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Huge Labs – Photo Collage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5602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95400"/>
            <a:ext cx="73914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 Studio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7650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315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Xtranormal</a:t>
            </a:r>
            <a:r>
              <a:rPr lang="en-US" dirty="0" smtClean="0"/>
              <a:t> – Creating a Video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9698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72390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Kizoa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31746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050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66294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3400" y="533400"/>
            <a:ext cx="655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latin typeface="+mj-lt"/>
              </a:rPr>
              <a:t>Wordle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8194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43000"/>
            <a:ext cx="7010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err="1" smtClean="0"/>
              <a:t>ABCYa</a:t>
            </a:r>
            <a:r>
              <a:rPr lang="en-US" dirty="0" smtClean="0"/>
              <a:t> Word Cloud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6146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573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dirty="0" err="1" smtClean="0"/>
              <a:t>Tagxedo</a:t>
            </a:r>
            <a:endParaRPr 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42" name="WebBrowser1" r:id="rId2" imgW="8229600" imgH="6172200"/>
    </p:controls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54</TotalTime>
  <Words>48</Words>
  <Application>Microsoft Office PowerPoint</Application>
  <PresentationFormat>On-screen Show (4:3)</PresentationFormat>
  <Paragraphs>18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Paper</vt:lpstr>
      <vt:lpstr>Multimedia Slideshow</vt:lpstr>
      <vt:lpstr>Vidinotes</vt:lpstr>
      <vt:lpstr>Slide 3</vt:lpstr>
      <vt:lpstr>Slide 4</vt:lpstr>
      <vt:lpstr>Slide 5</vt:lpstr>
      <vt:lpstr>ABCYa Word Cloud</vt:lpstr>
      <vt:lpstr>Slide 7</vt:lpstr>
      <vt:lpstr>Tagxedo</vt:lpstr>
      <vt:lpstr>Slide 9</vt:lpstr>
      <vt:lpstr>Tagul</vt:lpstr>
      <vt:lpstr>Slide 11</vt:lpstr>
      <vt:lpstr>Voicethread</vt:lpstr>
      <vt:lpstr>Slide 13</vt:lpstr>
      <vt:lpstr>Smilebox</vt:lpstr>
      <vt:lpstr>Slide 15</vt:lpstr>
      <vt:lpstr>Big Huge Labs – Photo Album</vt:lpstr>
      <vt:lpstr>Slide 17</vt:lpstr>
      <vt:lpstr>Big Huge Labs – Trading Cards</vt:lpstr>
      <vt:lpstr>Slide 19</vt:lpstr>
      <vt:lpstr>Big Huge Labs – Badge Maker</vt:lpstr>
      <vt:lpstr>Slide 21</vt:lpstr>
      <vt:lpstr>Big Huge Labs – Photo Collage</vt:lpstr>
      <vt:lpstr>Slide 23</vt:lpstr>
      <vt:lpstr>Jam Studio</vt:lpstr>
      <vt:lpstr>Slide 25</vt:lpstr>
      <vt:lpstr>Xtranormal – Creating a Video</vt:lpstr>
      <vt:lpstr>Slide 27</vt:lpstr>
      <vt:lpstr>Kizoa</vt:lpstr>
      <vt:lpstr>Slide 29</vt:lpstr>
    </vt:vector>
  </TitlesOfParts>
  <Company>University of Sioux Falls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Multimedia Slideshow</dc:title>
  <dc:creator>nidrexler</dc:creator>
  <cp:lastModifiedBy>nidrexler</cp:lastModifiedBy>
  <cp:revision>9</cp:revision>
  <dcterms:created xsi:type="dcterms:W3CDTF">2010-06-15T18:06:16Z</dcterms:created>
  <dcterms:modified xsi:type="dcterms:W3CDTF">2010-06-15T19:00:39Z</dcterms:modified>
</cp:coreProperties>
</file>